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312" r:id="rId6"/>
    <p:sldId id="289" r:id="rId7"/>
    <p:sldId id="288" r:id="rId8"/>
    <p:sldId id="314" r:id="rId9"/>
    <p:sldId id="291" r:id="rId10"/>
    <p:sldId id="290" r:id="rId11"/>
    <p:sldId id="316" r:id="rId12"/>
    <p:sldId id="317" r:id="rId13"/>
    <p:sldId id="323" r:id="rId14"/>
    <p:sldId id="318" r:id="rId15"/>
    <p:sldId id="315" r:id="rId16"/>
    <p:sldId id="319" r:id="rId17"/>
    <p:sldId id="309" r:id="rId18"/>
    <p:sldId id="308" r:id="rId19"/>
    <p:sldId id="311" r:id="rId20"/>
    <p:sldId id="320" r:id="rId21"/>
    <p:sldId id="321" r:id="rId22"/>
    <p:sldId id="322" r:id="rId23"/>
    <p:sldId id="298" r:id="rId24"/>
    <p:sldId id="299" r:id="rId25"/>
    <p:sldId id="300" r:id="rId26"/>
    <p:sldId id="301" r:id="rId27"/>
    <p:sldId id="30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52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2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9BB"/>
    <a:srgbClr val="443828"/>
    <a:srgbClr val="FFFFFF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24"/>
      </p:cViewPr>
      <p:guideLst>
        <p:guide orient="horz" pos="2160"/>
        <p:guide orient="horz" pos="2999"/>
        <p:guide pos="2434"/>
        <p:guide pos="3840"/>
        <p:guide orient="horz" pos="1389"/>
        <p:guide pos="211"/>
        <p:guide pos="7469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67624" y="4200526"/>
            <a:ext cx="89535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횟수를 제한하여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할 수 있는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부분이나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강력한 유저가 제한없이 플레이하여 생길 수 있는 문제들을 사전 차단</a:t>
            </a: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아레나이면서 입장 가능 시간이 존재 하지 않는 게임은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아레나가 존재하며 입장 가능 시간이 존재하지 않음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전세계 적으로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만명의 유저가 존재하고 매칭의 풀이 다양하여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시간대에 구애 받지 않을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입장 가능 시간이 존재하지 않았다면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크게 나타날 수 있는 문제는 바로 매칭의 대기 시간이 길어지는 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 시간이 너무 늘어진다면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결국 그 컨텐츠를 떠나게 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컨텐츠에 유입되는 유저 또한 줄어들게 되어 결국 컨텐츠가 사장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725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유저의 풀이 다양해진다면 입장 가능 시간의 해제가 가능할까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현재로써는 불가능하다고 생각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실시간 아레나는 분명히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게임이 진행되는 점은 동일하지만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글로벌 원 빌드로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세계의 유저가 매칭이 가능하지만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빌드가 나누어져 있기 때문에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유저의 풀이 증가를 한다고 가정 하여도 유저가 가장 몰리는 시간대는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시간대와 동일 할 것이라고 예상되기 때문에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풀이 다양해 진다고 하여도 입장 가능 시간의 해제는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 할 것으로 예상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92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횟수가 아예 존재하지 않는다면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강한 극 소수의 유저들의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레이팅이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과도하게 높아지게 되는 문제가 생기며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따라 넘어설 수 없는 벽을 느끼는 유저들이 늘어나게 되어 오히려 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하지 않는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상황까지 초래 할 수 있으며 또한 부 계정 혹은 지인을 이용한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문제도 심각해 질 것으로 예상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티켓을 구매 할 수 없는 이유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게임과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아레나를 비교해보았을 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대체로 타 게임들의 아레나 보상은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 보상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있지만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 보상은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절대적 보상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티켓의 구매가 가능하게 될 경우 계속하여 플레이 하다 보면 언젠가 특정 점수에 도달 가능하게 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유저가 성장하여 보상을 얻는 지금의 기획 의도와 어긋나게 되어 구매를 할 수 없게 하였다 생각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6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가정과 유사성이 존재하는 게임의 예시를 토대로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실시간 아레나 형태는 액션이 가미되는 형태의 아레나이기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네트워크의 상태에 민감 할 수밖에 없는 상황을 감안한다면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 서버와 통합을 하더라도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서버 별로 아레나를 진행해야 안정성이 높아지기 때문에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입장 가능 시간과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횟수의 해제는 불가능 할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6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7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193851"/>
            <a:ext cx="73833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유저가 스테이지를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형태의 컨텐츠로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같이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시스템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존재하며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없이 코드 플레이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가능하다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93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플레이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속성이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빠르고 안정적인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하기 위하여 입장 가능 시간을 제한하되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아레나에 비하여 매칭 시 고려할 사항들이 상대적으로 적고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많은 유저들의 플레이를 위하여 입장 가능 시간을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9390" y="5570878"/>
            <a:ext cx="26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231" y="5183047"/>
            <a:ext cx="7981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두가지로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PVE, 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나누어져 있으며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캐릭터의 성장에 대한 재화를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캐릭터를 소환하는데 대한 재화를 얻을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방 입장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협동을 모토로 하는 컨텐츠이기 때문에 코드 입력을 통한 방 입장을 통하여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플레이 하는 친구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등과 코드를 공유하고 함께 플레이하는 등의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커뮤니티성을 개선하고 강화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아레나와 격주로 진행이 되는가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보상은 주로 영웅 소환을 위한 재화로 동일하지만</a:t>
            </a:r>
            <a:r>
              <a:rPr lang="en-US" altLang="ko-KR" dirty="0"/>
              <a:t>, </a:t>
            </a:r>
            <a:r>
              <a:rPr lang="ko-KR" altLang="en-US" dirty="0"/>
              <a:t>많은 유저들은 반복되는 경쟁 컨텐츠에서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많은 피로감을 느낌</a:t>
            </a:r>
            <a:r>
              <a:rPr lang="en-US" altLang="ko-KR" dirty="0"/>
              <a:t>, </a:t>
            </a:r>
            <a:r>
              <a:rPr lang="ko-KR" altLang="en-US" dirty="0"/>
              <a:t>쉼없이 반복 될 경우 유저의 </a:t>
            </a:r>
            <a:r>
              <a:rPr lang="ko-KR" altLang="en-US" dirty="0" err="1"/>
              <a:t>이탈률이</a:t>
            </a:r>
            <a:r>
              <a:rPr lang="ko-KR" altLang="en-US" dirty="0"/>
              <a:t> 높아질 가능성이 커지기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이를 방지하기 위하여 격주로 진행이 된다 생각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협동전의</a:t>
            </a:r>
            <a:r>
              <a:rPr lang="ko-KR" altLang="en-US" dirty="0"/>
              <a:t> </a:t>
            </a:r>
            <a:r>
              <a:rPr lang="ko-KR" altLang="en-US" dirty="0" err="1"/>
              <a:t>맵과</a:t>
            </a:r>
            <a:r>
              <a:rPr lang="ko-KR" altLang="en-US" dirty="0"/>
              <a:t> 속성이 시즌마다 변경되지 않는다면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유저들이 사용하는 캐릭터는 정형화 되고 그에 따른 매출의 상승 역시 이루어지지 않을 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또 변화가 없다면</a:t>
            </a:r>
            <a:r>
              <a:rPr lang="en-US" altLang="ko-KR" dirty="0"/>
              <a:t> </a:t>
            </a:r>
            <a:r>
              <a:rPr lang="ko-KR" altLang="en-US" dirty="0"/>
              <a:t>그저 단순히 반복되는 플레이에 지친 유저들이 플레이를 하지 않고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이는 매칭이 원활하게 되지 않는 상황을 초래하며</a:t>
            </a:r>
            <a:r>
              <a:rPr lang="en-US" altLang="ko-KR" dirty="0"/>
              <a:t>, </a:t>
            </a:r>
            <a:r>
              <a:rPr lang="ko-KR" altLang="en-US" dirty="0"/>
              <a:t>이는 곧 컨텐츠의 소실로 이루어 질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71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코드로 방 입장 기능이 추가된 이유는 무엇인가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현재 가디언 </a:t>
            </a:r>
            <a:r>
              <a:rPr lang="ko-KR" altLang="en-US" dirty="0" err="1"/>
              <a:t>테일즈는</a:t>
            </a:r>
            <a:r>
              <a:rPr lang="ko-KR" altLang="en-US" dirty="0"/>
              <a:t> 길드가 존재하지만</a:t>
            </a:r>
            <a:r>
              <a:rPr lang="en-US" altLang="ko-KR" dirty="0"/>
              <a:t>, </a:t>
            </a:r>
            <a:r>
              <a:rPr lang="ko-KR" altLang="en-US" dirty="0"/>
              <a:t>한번씩 열리는 길드 레이드를 제외하면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 err="1"/>
              <a:t>길드원과</a:t>
            </a:r>
            <a:r>
              <a:rPr lang="ko-KR" altLang="en-US" dirty="0"/>
              <a:t> 커뮤니케이션이 타 게임에 비해 상대적으로 부족한데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이런 커뮤니케이션과 같은 부분들을 보완하기 위하여 추가 하였다 생각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협동전은</a:t>
            </a:r>
            <a:r>
              <a:rPr lang="ko-KR" altLang="en-US" dirty="0"/>
              <a:t> 아레나 경쟁에 지친 유저들에게는 </a:t>
            </a:r>
            <a:r>
              <a:rPr lang="ko-KR" altLang="en-US" dirty="0" err="1"/>
              <a:t>리프레시할</a:t>
            </a:r>
            <a:r>
              <a:rPr lang="ko-KR" altLang="en-US" dirty="0"/>
              <a:t> 시간을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커뮤니케이션적 측면에서는 부족함을 보완하는데 큰 목표를 두었고</a:t>
            </a:r>
            <a:r>
              <a:rPr lang="en-US" altLang="ko-KR" dirty="0"/>
              <a:t>, </a:t>
            </a:r>
            <a:r>
              <a:rPr lang="ko-KR" altLang="en-US" dirty="0"/>
              <a:t>보완이 잘 되었다 생각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78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C71FA3A-4328-48E5-B3B6-3AD40C1F7233}"/>
              </a:ext>
            </a:extLst>
          </p:cNvPr>
          <p:cNvGrpSpPr/>
          <p:nvPr/>
        </p:nvGrpSpPr>
        <p:grpSpPr>
          <a:xfrm rot="10800000">
            <a:off x="5961141" y="2114203"/>
            <a:ext cx="2283370" cy="2835263"/>
            <a:chOff x="2460416" y="1810111"/>
            <a:chExt cx="2362196" cy="2933142"/>
          </a:xfrm>
          <a:solidFill>
            <a:srgbClr val="443828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52F775-3797-4601-9AE3-A8E45D4DDA29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1534A438-E625-4FCA-A67E-2190295CA72E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7102825" y="4351609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solidFill>
                <a:srgbClr val="ECD9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FAF85FC-00BE-474C-844F-9C1BE62C6DDE}"/>
              </a:ext>
            </a:extLst>
          </p:cNvPr>
          <p:cNvGrpSpPr/>
          <p:nvPr/>
        </p:nvGrpSpPr>
        <p:grpSpPr>
          <a:xfrm>
            <a:off x="3966538" y="1927583"/>
            <a:ext cx="2283370" cy="2835263"/>
            <a:chOff x="2460416" y="1810111"/>
            <a:chExt cx="2362196" cy="2933142"/>
          </a:xfrm>
          <a:solidFill>
            <a:srgbClr val="ECD9BB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39EE897-3EF6-40CB-AA36-1E5535CF133A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5DA87E83-4815-4547-8354-7EEB7523AC00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75231" y="5183047"/>
            <a:ext cx="79818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성장 재화를 바탕으로 성장하여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접근하게 되며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재화를 이용하여 다양한 캐릭터를 획득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성장을 위하여 다시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접근하는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4963" y="5570878"/>
            <a:ext cx="239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3930428" y="2156108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endParaRPr lang="ko-KR" altLang="en-US" dirty="0">
              <a:solidFill>
                <a:srgbClr val="4438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6698238" y="2214526"/>
            <a:ext cx="5158800" cy="2546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캐릭터를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고르고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 플레이어와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방식으로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85"/>
          <a:stretch/>
        </p:blipFill>
        <p:spPr>
          <a:xfrm>
            <a:off x="342900" y="2214526"/>
            <a:ext cx="5158800" cy="2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503450" y="2481803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선택 후 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68"/>
          <a:stretch/>
        </p:blipFill>
        <p:spPr>
          <a:xfrm>
            <a:off x="6698238" y="2218953"/>
            <a:ext cx="5158800" cy="25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콜로세움을 먼저 접하고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답답함을 느낀 유저 혹은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플레이 하고 싶은 욕구를 느끼는 유저의 욕구를 해소 시키기 위하여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정 반대 형태의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2021/02/12 가디언테일즈 아레나 란/미공/베스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/>
        </p:blipFill>
        <p:spPr bwMode="auto">
          <a:xfrm>
            <a:off x="3516600" y="2214781"/>
            <a:ext cx="5158800" cy="25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717256" y="2965450"/>
            <a:ext cx="2940844" cy="1206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918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시작에 앞서 캐릭터 선택 및 출전 순서를 정하는데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유저는 현재 시즌의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매칭될 상대의 파티가 어떤 조합인가에 대한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고민을 유도하며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고민을 하며 승리를 쟁취한 유저는 더욱 큰 재미를 느끼게 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7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070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2532219" y="4221246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79765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때문에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빠르고 안정적이게 하기 위하여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남녀노소를 불문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게임의 이용자 비율이 가장 높은 저녁 시간대에 입장 가능 시간을 배치하여 보다 많은 유저가 아레나를 즐길 수 있게끔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" b="1559"/>
          <a:stretch/>
        </p:blipFill>
        <p:spPr>
          <a:xfrm>
            <a:off x="6360844" y="2214071"/>
            <a:ext cx="5496194" cy="25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1128</Words>
  <Application>Microsoft Office PowerPoint</Application>
  <PresentationFormat>와이드스크린</PresentationFormat>
  <Paragraphs>169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317</cp:revision>
  <dcterms:created xsi:type="dcterms:W3CDTF">2021-04-15T02:12:24Z</dcterms:created>
  <dcterms:modified xsi:type="dcterms:W3CDTF">2021-04-23T07:15:14Z</dcterms:modified>
</cp:coreProperties>
</file>